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63" r:id="rId2"/>
    <p:sldId id="256" r:id="rId3"/>
    <p:sldId id="259" r:id="rId4"/>
    <p:sldId id="261" r:id="rId5"/>
    <p:sldId id="258" r:id="rId6"/>
    <p:sldId id="260" r:id="rId7"/>
    <p:sldId id="262" r:id="rId8"/>
    <p:sldId id="264" r:id="rId9"/>
  </p:sldIdLst>
  <p:sldSz cx="6408738" cy="7667625"/>
  <p:notesSz cx="6858000" cy="9144000"/>
  <p:defaultTextStyle>
    <a:defPPr>
      <a:defRPr lang="fa-IR"/>
    </a:defPPr>
    <a:lvl1pPr marL="0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1pPr>
    <a:lvl2pPr marL="414498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2pPr>
    <a:lvl3pPr marL="828995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3pPr>
    <a:lvl4pPr marL="1243493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4pPr>
    <a:lvl5pPr marL="1657990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5pPr>
    <a:lvl6pPr marL="2072488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6pPr>
    <a:lvl7pPr marL="2486985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7pPr>
    <a:lvl8pPr marL="2901483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8pPr>
    <a:lvl9pPr marL="3315980" algn="r" defTabSz="828995" rtl="1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657" y="1254866"/>
            <a:ext cx="5447427" cy="2669469"/>
          </a:xfrm>
        </p:spPr>
        <p:txBody>
          <a:bodyPr anchor="b"/>
          <a:lstStyle>
            <a:lvl1pPr algn="ctr">
              <a:defRPr sz="420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092" y="4027279"/>
            <a:ext cx="4806554" cy="1851234"/>
          </a:xfrm>
        </p:spPr>
        <p:txBody>
          <a:bodyPr/>
          <a:lstStyle>
            <a:lvl1pPr marL="0" indent="0" algn="ctr">
              <a:buNone/>
              <a:defRPr sz="1682"/>
            </a:lvl1pPr>
            <a:lvl2pPr marL="320451" indent="0" algn="ctr">
              <a:buNone/>
              <a:defRPr sz="1402"/>
            </a:lvl2pPr>
            <a:lvl3pPr marL="640903" indent="0" algn="ctr">
              <a:buNone/>
              <a:defRPr sz="1262"/>
            </a:lvl3pPr>
            <a:lvl4pPr marL="961354" indent="0" algn="ctr">
              <a:buNone/>
              <a:defRPr sz="1121"/>
            </a:lvl4pPr>
            <a:lvl5pPr marL="1281806" indent="0" algn="ctr">
              <a:buNone/>
              <a:defRPr sz="1121"/>
            </a:lvl5pPr>
            <a:lvl6pPr marL="1602257" indent="0" algn="ctr">
              <a:buNone/>
              <a:defRPr sz="1121"/>
            </a:lvl6pPr>
            <a:lvl7pPr marL="1922709" indent="0" algn="ctr">
              <a:buNone/>
              <a:defRPr sz="1121"/>
            </a:lvl7pPr>
            <a:lvl8pPr marL="2243160" indent="0" algn="ctr">
              <a:buNone/>
              <a:defRPr sz="1121"/>
            </a:lvl8pPr>
            <a:lvl9pPr marL="2563612" indent="0" algn="ctr">
              <a:buNone/>
              <a:defRPr sz="112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69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878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6254" y="408230"/>
            <a:ext cx="1381884" cy="64979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602" y="408230"/>
            <a:ext cx="4065543" cy="64979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232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239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64" y="1911584"/>
            <a:ext cx="5527537" cy="3189518"/>
          </a:xfrm>
        </p:spPr>
        <p:txBody>
          <a:bodyPr anchor="b"/>
          <a:lstStyle>
            <a:lvl1pPr>
              <a:defRPr sz="420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264" y="5131276"/>
            <a:ext cx="5527537" cy="1677292"/>
          </a:xfrm>
        </p:spPr>
        <p:txBody>
          <a:bodyPr/>
          <a:lstStyle>
            <a:lvl1pPr marL="0" indent="0">
              <a:buNone/>
              <a:defRPr sz="1682">
                <a:solidFill>
                  <a:schemeClr val="tx1"/>
                </a:solidFill>
              </a:defRPr>
            </a:lvl1pPr>
            <a:lvl2pPr marL="320451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2pPr>
            <a:lvl3pPr marL="640903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3pPr>
            <a:lvl4pPr marL="961354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4pPr>
            <a:lvl5pPr marL="1281806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5pPr>
            <a:lvl6pPr marL="1602257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6pPr>
            <a:lvl7pPr marL="1922709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7pPr>
            <a:lvl8pPr marL="2243160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8pPr>
            <a:lvl9pPr marL="2563612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490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601" y="2041150"/>
            <a:ext cx="2723714" cy="486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4423" y="2041150"/>
            <a:ext cx="2723714" cy="4865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671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6" y="408234"/>
            <a:ext cx="5527537" cy="14820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436" y="1879636"/>
            <a:ext cx="2711196" cy="921179"/>
          </a:xfrm>
        </p:spPr>
        <p:txBody>
          <a:bodyPr anchor="b"/>
          <a:lstStyle>
            <a:lvl1pPr marL="0" indent="0">
              <a:buNone/>
              <a:defRPr sz="1682" b="1"/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36" y="2800813"/>
            <a:ext cx="2711196" cy="41195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24" y="1879636"/>
            <a:ext cx="2724548" cy="921179"/>
          </a:xfrm>
        </p:spPr>
        <p:txBody>
          <a:bodyPr anchor="b"/>
          <a:lstStyle>
            <a:lvl1pPr marL="0" indent="0">
              <a:buNone/>
              <a:defRPr sz="1682" b="1"/>
            </a:lvl1pPr>
            <a:lvl2pPr marL="320451" indent="0">
              <a:buNone/>
              <a:defRPr sz="1402" b="1"/>
            </a:lvl2pPr>
            <a:lvl3pPr marL="640903" indent="0">
              <a:buNone/>
              <a:defRPr sz="1262" b="1"/>
            </a:lvl3pPr>
            <a:lvl4pPr marL="961354" indent="0">
              <a:buNone/>
              <a:defRPr sz="1121" b="1"/>
            </a:lvl4pPr>
            <a:lvl5pPr marL="1281806" indent="0">
              <a:buNone/>
              <a:defRPr sz="1121" b="1"/>
            </a:lvl5pPr>
            <a:lvl6pPr marL="1602257" indent="0">
              <a:buNone/>
              <a:defRPr sz="1121" b="1"/>
            </a:lvl6pPr>
            <a:lvl7pPr marL="1922709" indent="0">
              <a:buNone/>
              <a:defRPr sz="1121" b="1"/>
            </a:lvl7pPr>
            <a:lvl8pPr marL="2243160" indent="0">
              <a:buNone/>
              <a:defRPr sz="1121" b="1"/>
            </a:lvl8pPr>
            <a:lvl9pPr marL="2563612" indent="0">
              <a:buNone/>
              <a:defRPr sz="11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4424" y="2800813"/>
            <a:ext cx="2724548" cy="41195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32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586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6" y="511177"/>
            <a:ext cx="2066985" cy="1789113"/>
          </a:xfrm>
        </p:spPr>
        <p:txBody>
          <a:bodyPr anchor="b"/>
          <a:lstStyle>
            <a:lvl1pPr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548" y="1103997"/>
            <a:ext cx="3244424" cy="5448984"/>
          </a:xfrm>
        </p:spPr>
        <p:txBody>
          <a:bodyPr/>
          <a:lstStyle>
            <a:lvl1pPr>
              <a:defRPr sz="2243"/>
            </a:lvl1pPr>
            <a:lvl2pPr>
              <a:defRPr sz="1963"/>
            </a:lvl2pPr>
            <a:lvl3pPr>
              <a:defRPr sz="1682"/>
            </a:lvl3pPr>
            <a:lvl4pPr>
              <a:defRPr sz="1402"/>
            </a:lvl4pPr>
            <a:lvl5pPr>
              <a:defRPr sz="1402"/>
            </a:lvl5pPr>
            <a:lvl6pPr>
              <a:defRPr sz="1402"/>
            </a:lvl6pPr>
            <a:lvl7pPr>
              <a:defRPr sz="1402"/>
            </a:lvl7pPr>
            <a:lvl8pPr>
              <a:defRPr sz="1402"/>
            </a:lvl8pPr>
            <a:lvl9pPr>
              <a:defRPr sz="140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436" y="2300290"/>
            <a:ext cx="2066985" cy="4261567"/>
          </a:xfrm>
        </p:spPr>
        <p:txBody>
          <a:bodyPr/>
          <a:lstStyle>
            <a:lvl1pPr marL="0" indent="0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379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6" y="511177"/>
            <a:ext cx="2066985" cy="1789113"/>
          </a:xfrm>
        </p:spPr>
        <p:txBody>
          <a:bodyPr anchor="b"/>
          <a:lstStyle>
            <a:lvl1pPr>
              <a:defRPr sz="22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4548" y="1103997"/>
            <a:ext cx="3244424" cy="5448984"/>
          </a:xfrm>
        </p:spPr>
        <p:txBody>
          <a:bodyPr anchor="t"/>
          <a:lstStyle>
            <a:lvl1pPr marL="0" indent="0">
              <a:buNone/>
              <a:defRPr sz="2243"/>
            </a:lvl1pPr>
            <a:lvl2pPr marL="320451" indent="0">
              <a:buNone/>
              <a:defRPr sz="1963"/>
            </a:lvl2pPr>
            <a:lvl3pPr marL="640903" indent="0">
              <a:buNone/>
              <a:defRPr sz="1682"/>
            </a:lvl3pPr>
            <a:lvl4pPr marL="961354" indent="0">
              <a:buNone/>
              <a:defRPr sz="1402"/>
            </a:lvl4pPr>
            <a:lvl5pPr marL="1281806" indent="0">
              <a:buNone/>
              <a:defRPr sz="1402"/>
            </a:lvl5pPr>
            <a:lvl6pPr marL="1602257" indent="0">
              <a:buNone/>
              <a:defRPr sz="1402"/>
            </a:lvl6pPr>
            <a:lvl7pPr marL="1922709" indent="0">
              <a:buNone/>
              <a:defRPr sz="1402"/>
            </a:lvl7pPr>
            <a:lvl8pPr marL="2243160" indent="0">
              <a:buNone/>
              <a:defRPr sz="1402"/>
            </a:lvl8pPr>
            <a:lvl9pPr marL="2563612" indent="0">
              <a:buNone/>
              <a:defRPr sz="140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436" y="2300290"/>
            <a:ext cx="2066985" cy="4261567"/>
          </a:xfrm>
        </p:spPr>
        <p:txBody>
          <a:bodyPr/>
          <a:lstStyle>
            <a:lvl1pPr marL="0" indent="0">
              <a:buNone/>
              <a:defRPr sz="1121"/>
            </a:lvl1pPr>
            <a:lvl2pPr marL="320451" indent="0">
              <a:buNone/>
              <a:defRPr sz="981"/>
            </a:lvl2pPr>
            <a:lvl3pPr marL="640903" indent="0">
              <a:buNone/>
              <a:defRPr sz="841"/>
            </a:lvl3pPr>
            <a:lvl4pPr marL="961354" indent="0">
              <a:buNone/>
              <a:defRPr sz="701"/>
            </a:lvl4pPr>
            <a:lvl5pPr marL="1281806" indent="0">
              <a:buNone/>
              <a:defRPr sz="701"/>
            </a:lvl5pPr>
            <a:lvl6pPr marL="1602257" indent="0">
              <a:buNone/>
              <a:defRPr sz="701"/>
            </a:lvl6pPr>
            <a:lvl7pPr marL="1922709" indent="0">
              <a:buNone/>
              <a:defRPr sz="701"/>
            </a:lvl7pPr>
            <a:lvl8pPr marL="2243160" indent="0">
              <a:buNone/>
              <a:defRPr sz="701"/>
            </a:lvl8pPr>
            <a:lvl9pPr marL="2563612" indent="0">
              <a:buNone/>
              <a:defRPr sz="7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418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602" y="408234"/>
            <a:ext cx="5527537" cy="1482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602" y="2041150"/>
            <a:ext cx="5527537" cy="486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601" y="7106754"/>
            <a:ext cx="1441966" cy="408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E4A-BA5D-4942-8D05-31EF13F61995}" type="datetimeFigureOut">
              <a:rPr lang="fa-IR" smtClean="0"/>
              <a:t>20/05/1445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2896" y="7106754"/>
            <a:ext cx="2162949" cy="408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6171" y="7106754"/>
            <a:ext cx="1441966" cy="408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101A-205E-404B-8E36-23F8C4C04B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218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903" rtl="1" eaLnBrk="1" latinLnBrk="0" hangingPunct="1">
        <a:lnSpc>
          <a:spcPct val="90000"/>
        </a:lnSpc>
        <a:spcBef>
          <a:spcPct val="0"/>
        </a:spcBef>
        <a:buNone/>
        <a:defRPr sz="3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226" indent="-160226" algn="r" defTabSz="640903" rtl="1" eaLnBrk="1" latinLnBrk="0" hangingPunct="1">
        <a:lnSpc>
          <a:spcPct val="90000"/>
        </a:lnSpc>
        <a:spcBef>
          <a:spcPts val="701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1pPr>
      <a:lvl2pPr marL="480677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01129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2" kern="1200">
          <a:solidFill>
            <a:schemeClr val="tx1"/>
          </a:solidFill>
          <a:latin typeface="+mn-lt"/>
          <a:ea typeface="+mn-ea"/>
          <a:cs typeface="+mn-cs"/>
        </a:defRPr>
      </a:lvl3pPr>
      <a:lvl4pPr marL="1121580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4pPr>
      <a:lvl5pPr marL="1442032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5pPr>
      <a:lvl6pPr marL="1762483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6pPr>
      <a:lvl7pPr marL="2082935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7pPr>
      <a:lvl8pPr marL="2403386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8pPr>
      <a:lvl9pPr marL="2723838" indent="-160226" algn="r" defTabSz="640903" rtl="1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1pPr>
      <a:lvl2pPr marL="320451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2pPr>
      <a:lvl3pPr marL="640903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3pPr>
      <a:lvl4pPr marL="961354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4pPr>
      <a:lvl5pPr marL="1281806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5pPr>
      <a:lvl6pPr marL="1602257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6pPr>
      <a:lvl7pPr marL="1922709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7pPr>
      <a:lvl8pPr marL="2243160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8pPr>
      <a:lvl9pPr marL="2563612" algn="r" defTabSz="640903" rtl="1" eaLnBrk="1" latinLnBrk="0" hangingPunct="1">
        <a:defRPr sz="12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783" y="1078548"/>
            <a:ext cx="60590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600" dirty="0" smtClean="0">
                <a:cs typeface="B Titr" panose="00000700000000000000" pitchFamily="2" charset="-78"/>
              </a:rPr>
              <a:t>برای ارزیابی فشارخون و قندخون به صورت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رایگان </a:t>
            </a:r>
            <a:r>
              <a:rPr lang="fa-IR" sz="1600" dirty="0" smtClean="0">
                <a:cs typeface="B Titr" panose="00000700000000000000" pitchFamily="2" charset="-78"/>
              </a:rPr>
              <a:t>به مراکز خدمات جامع سلامت، پایگاه های سلامت، خانه های بهداشت و پایگاه های پزشک خانواده مراجعه نمایید. </a:t>
            </a: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80" y="6795263"/>
            <a:ext cx="519885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شبکه بهداشت و درمان شهرستان کازرون</a:t>
            </a:r>
            <a:endParaRPr lang="fa-IR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 rot="19589421">
            <a:off x="372111" y="3027349"/>
            <a:ext cx="2570673" cy="56934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افراد بالای 18 سال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78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8" y="6758912"/>
            <a:ext cx="60590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برای ارزیابی فشارخون و قندخون به صورت </a:t>
            </a:r>
            <a:r>
              <a:rPr lang="fa-IR" sz="1600" dirty="0" smtClean="0">
                <a:solidFill>
                  <a:srgbClr val="00B050"/>
                </a:solidFill>
                <a:cs typeface="B Titr" panose="00000700000000000000" pitchFamily="2" charset="-78"/>
              </a:rPr>
              <a:t>رایگان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به مراکز خدمات جامع سلامت، پایگاه های سلامت، خانه های بهداشت و پایگاه های پزشک خانواده مراجعه نمایید. </a:t>
            </a:r>
            <a:endParaRPr lang="fa-IR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7527"/>
            <a:ext cx="1435008" cy="3434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fa-IR" b="1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7293" y="4811709"/>
            <a:ext cx="4123427" cy="56934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20 آبان ماه تا 20 دی ماه 1402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 rot="20197536">
            <a:off x="295824" y="3765294"/>
            <a:ext cx="2570673" cy="569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افراد بالای 18 سال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0885"/>
      </p:ext>
    </p:extLst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8982"/>
            <a:ext cx="1435008" cy="3434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fa-IR" b="1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09" y="6740439"/>
            <a:ext cx="60590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برای ارزیابی فشارخون و قندخون به صورت </a:t>
            </a:r>
            <a:r>
              <a:rPr lang="fa-IR" sz="1600" dirty="0" smtClean="0">
                <a:solidFill>
                  <a:srgbClr val="00B050"/>
                </a:solidFill>
                <a:cs typeface="B Titr" panose="00000700000000000000" pitchFamily="2" charset="-78"/>
              </a:rPr>
              <a:t>رایگان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به مراکز خدمات جامع سلامت، پایگاه های سلامت، خانه های بهداشت و پایگاه های پزشک خانواده مراجعه نمایید. </a:t>
            </a:r>
            <a:endParaRPr lang="fa-IR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7293" y="4811709"/>
            <a:ext cx="4123427" cy="56934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20 آبان ماه تا 20 دی ماه 1402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 rot="20197536">
            <a:off x="295824" y="3765294"/>
            <a:ext cx="2570673" cy="569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افراد بالای 18 سال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925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drape" invX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12800"/>
            <a:ext cx="1435008" cy="3434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fa-IR" b="1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37293" y="4793673"/>
            <a:ext cx="4123427" cy="58737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20 آبان ماه تا 20 دی ماه 1402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 rot="20197536">
            <a:off x="425133" y="3737752"/>
            <a:ext cx="2570673" cy="569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افراد بالای 18 سال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171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crush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65" y="6721966"/>
            <a:ext cx="60590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برای ارزیابی فشارخون و قندخون به صورت </a:t>
            </a:r>
            <a:r>
              <a:rPr lang="fa-IR" sz="1600" dirty="0" smtClean="0">
                <a:solidFill>
                  <a:srgbClr val="00B050"/>
                </a:solidFill>
                <a:cs typeface="B Titr" panose="00000700000000000000" pitchFamily="2" charset="-78"/>
              </a:rPr>
              <a:t>رایگان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به مراکز خدمات جامع سلامت، پایگاه های سلامت، خانه های بهداشت و پایگاه های پزشک خانواده مراجعه نمایید. </a:t>
            </a:r>
            <a:endParaRPr lang="fa-IR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9745"/>
            <a:ext cx="1435008" cy="3434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fa-IR" b="1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7293" y="4775200"/>
            <a:ext cx="4123427" cy="63730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20 آبان ماه تا 20 دی ماه 1402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 rot="20197536">
            <a:off x="240406" y="3952322"/>
            <a:ext cx="2570673" cy="569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افراد بالای 18 سال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1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19" y="6638839"/>
            <a:ext cx="60590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برای ارزیابی فشارخون و قندخون به صورت </a:t>
            </a:r>
            <a:r>
              <a:rPr lang="fa-IR" sz="1600" dirty="0" smtClean="0">
                <a:solidFill>
                  <a:srgbClr val="00B050"/>
                </a:solidFill>
                <a:cs typeface="B Titr" panose="00000700000000000000" pitchFamily="2" charset="-78"/>
              </a:rPr>
              <a:t>رایگان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به مراکز خدمات جامع سلامت، پایگاه های سلامت، خانه های بهداشت و پایگاه های پزشک خانواده مراجعه نمایید. </a:t>
            </a:r>
            <a:endParaRPr lang="fa-IR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22036"/>
            <a:ext cx="1435008" cy="3434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fa-IR" b="1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7293" y="4784436"/>
            <a:ext cx="4123427" cy="63730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20 آبان ماه تا 20 دی ماه 1402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 rot="20197536">
            <a:off x="231169" y="3977730"/>
            <a:ext cx="2570673" cy="569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افراد بالای 18 سال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6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6685021"/>
            <a:ext cx="60590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برای ارزیابی فشارخون و قندخون به صورت </a:t>
            </a:r>
            <a:r>
              <a:rPr lang="fa-IR" sz="1600" dirty="0" smtClean="0">
                <a:solidFill>
                  <a:srgbClr val="00B050"/>
                </a:solidFill>
                <a:cs typeface="B Titr" panose="00000700000000000000" pitchFamily="2" charset="-78"/>
              </a:rPr>
              <a:t>رایگان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به مراکز خدمات جامع سلامت، پایگاه های سلامت، خانه های بهداشت و پایگاه های پزشک خانواده مراجعه نمایید. </a:t>
            </a:r>
            <a:endParaRPr lang="fa-IR" sz="1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8982"/>
            <a:ext cx="1435008" cy="3434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fa-IR" b="1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7293" y="4775201"/>
            <a:ext cx="4123427" cy="66501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20 آبان ماه تا 20 دی ماه 1402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 rot="20197536">
            <a:off x="149670" y="4016979"/>
            <a:ext cx="2570673" cy="569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افراد بالای 18 سال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505" y="4641967"/>
            <a:ext cx="54321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dirty="0" smtClean="0">
                <a:cs typeface="B Nazanin" panose="00000700000000000000" pitchFamily="2" charset="-78"/>
              </a:rPr>
              <a:t>برای ارزیابی فشارخون و قندخون به صورت </a:t>
            </a:r>
            <a:r>
              <a:rPr lang="fa-IR" sz="1400" dirty="0" smtClean="0">
                <a:solidFill>
                  <a:srgbClr val="00B050"/>
                </a:solidFill>
                <a:cs typeface="B Nazanin" panose="00000700000000000000" pitchFamily="2" charset="-78"/>
              </a:rPr>
              <a:t>رایگان</a:t>
            </a:r>
            <a:r>
              <a:rPr lang="fa-IR" sz="1400" dirty="0" smtClean="0">
                <a:cs typeface="B Nazanin" panose="00000700000000000000" pitchFamily="2" charset="-78"/>
              </a:rPr>
              <a:t> </a:t>
            </a:r>
            <a:r>
              <a:rPr lang="fa-IR" sz="1400" dirty="0">
                <a:cs typeface="B Nazanin" panose="00000700000000000000" pitchFamily="2" charset="-78"/>
              </a:rPr>
              <a:t>روز </a:t>
            </a:r>
            <a:r>
              <a:rPr lang="fa-IR" sz="1400" dirty="0">
                <a:solidFill>
                  <a:srgbClr val="FF0000"/>
                </a:solidFill>
                <a:cs typeface="B Nazanin" panose="00000700000000000000" pitchFamily="2" charset="-78"/>
              </a:rPr>
              <a:t>دوشنبه </a:t>
            </a:r>
            <a:r>
              <a:rPr lang="fa-IR" sz="1400" dirty="0" smtClean="0">
                <a:solidFill>
                  <a:srgbClr val="FF0000"/>
                </a:solidFill>
                <a:cs typeface="B Nazanin" panose="00000700000000000000" pitchFamily="2" charset="-78"/>
              </a:rPr>
              <a:t>13 آذرماه </a:t>
            </a:r>
            <a:r>
              <a:rPr lang="fa-IR" sz="1400" dirty="0" smtClean="0">
                <a:cs typeface="B Nazanin" panose="00000700000000000000" pitchFamily="2" charset="-78"/>
              </a:rPr>
              <a:t>1402  </a:t>
            </a:r>
          </a:p>
          <a:p>
            <a:pPr algn="ctr"/>
            <a:r>
              <a:rPr lang="fa-IR" sz="1400" dirty="0" smtClean="0">
                <a:cs typeface="B Nazanin" panose="00000700000000000000" pitchFamily="2" charset="-78"/>
              </a:rPr>
              <a:t>رأس ساعت 7:30 صبح به  محل دانشکده فنی و حرفه ای دخترانه </a:t>
            </a:r>
            <a:r>
              <a:rPr lang="fa-IR" sz="1400" dirty="0" smtClean="0">
                <a:cs typeface="B Nazanin" panose="00000700000000000000" pitchFamily="2" charset="-78"/>
              </a:rPr>
              <a:t>مراجعه </a:t>
            </a:r>
            <a:r>
              <a:rPr lang="fa-IR" sz="1400" dirty="0" smtClean="0">
                <a:cs typeface="B Nazanin" panose="00000700000000000000" pitchFamily="2" charset="-78"/>
              </a:rPr>
              <a:t>نمایید. </a:t>
            </a:r>
            <a:endParaRPr lang="fa-IR" sz="1400" dirty="0">
              <a:cs typeface="B Nazanin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15" y="4334190"/>
            <a:ext cx="512191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1400" dirty="0" smtClean="0">
                <a:solidFill>
                  <a:srgbClr val="0070C0"/>
                </a:solidFill>
                <a:cs typeface="B Titr" panose="00000700000000000000" pitchFamily="2" charset="-78"/>
              </a:rPr>
              <a:t>قابل توجه دانشجویان عزیز دانشکده فنی و حرفه ای دخترانه شهرستان کازرون:</a:t>
            </a:r>
            <a:endParaRPr lang="fa-IR" sz="1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81628" y="3830715"/>
            <a:ext cx="2613891" cy="41201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20 آبان ماه تا 20 دی ماه 1402</a:t>
            </a: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506" y="5242976"/>
            <a:ext cx="543213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dirty="0" smtClean="0">
                <a:cs typeface="B Titr" panose="00000700000000000000" pitchFamily="2" charset="-78"/>
              </a:rPr>
              <a:t>در صورت انجام آزمایش قندخون در یکسال گذشته، نتیجه آزمایش خود را به همراه داشته باشید.</a:t>
            </a:r>
            <a:endParaRPr lang="fa-IR" sz="1200" dirty="0"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5" y="206971"/>
            <a:ext cx="746449" cy="562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792" y="76899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>
                <a:solidFill>
                  <a:srgbClr val="333399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شبکه بهداشت و درمان شهرستان کازرون</a:t>
            </a:r>
            <a:endParaRPr lang="en-US" dirty="0">
              <a:solidFill>
                <a:srgbClr val="333399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7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365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 Nazanin</vt:lpstr>
      <vt:lpstr>B Titr</vt:lpstr>
      <vt:lpstr>Calibri</vt:lpstr>
      <vt:lpstr>Calibri Light</vt:lpstr>
      <vt:lpstr>IranNastaliq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فاطمه بنیادی</dc:creator>
  <cp:lastModifiedBy>فاطمه بنیادی</cp:lastModifiedBy>
  <cp:revision>38</cp:revision>
  <dcterms:created xsi:type="dcterms:W3CDTF">2023-11-29T04:54:31Z</dcterms:created>
  <dcterms:modified xsi:type="dcterms:W3CDTF">2023-12-02T08:28:46Z</dcterms:modified>
</cp:coreProperties>
</file>