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9" r:id="rId3"/>
    <p:sldId id="260" r:id="rId4"/>
  </p:sldIdLst>
  <p:sldSz cx="11304588" cy="6083300"/>
  <p:notesSz cx="6858000" cy="9144000"/>
  <p:defaultTextStyle>
    <a:defPPr>
      <a:defRPr lang="fa-IR"/>
    </a:defPPr>
    <a:lvl1pPr marL="0" algn="r" defTabSz="834493" rtl="1" eaLnBrk="1" latinLnBrk="0" hangingPunct="1">
      <a:defRPr sz="1643" kern="1200">
        <a:solidFill>
          <a:schemeClr val="tx1"/>
        </a:solidFill>
        <a:latin typeface="+mn-lt"/>
        <a:ea typeface="+mn-ea"/>
        <a:cs typeface="+mn-cs"/>
      </a:defRPr>
    </a:lvl1pPr>
    <a:lvl2pPr marL="417246" algn="r" defTabSz="834493" rtl="1" eaLnBrk="1" latinLnBrk="0" hangingPunct="1">
      <a:defRPr sz="1643" kern="1200">
        <a:solidFill>
          <a:schemeClr val="tx1"/>
        </a:solidFill>
        <a:latin typeface="+mn-lt"/>
        <a:ea typeface="+mn-ea"/>
        <a:cs typeface="+mn-cs"/>
      </a:defRPr>
    </a:lvl2pPr>
    <a:lvl3pPr marL="834493" algn="r" defTabSz="834493" rtl="1" eaLnBrk="1" latinLnBrk="0" hangingPunct="1">
      <a:defRPr sz="1643" kern="1200">
        <a:solidFill>
          <a:schemeClr val="tx1"/>
        </a:solidFill>
        <a:latin typeface="+mn-lt"/>
        <a:ea typeface="+mn-ea"/>
        <a:cs typeface="+mn-cs"/>
      </a:defRPr>
    </a:lvl3pPr>
    <a:lvl4pPr marL="1251740" algn="r" defTabSz="834493" rtl="1" eaLnBrk="1" latinLnBrk="0" hangingPunct="1">
      <a:defRPr sz="1643" kern="1200">
        <a:solidFill>
          <a:schemeClr val="tx1"/>
        </a:solidFill>
        <a:latin typeface="+mn-lt"/>
        <a:ea typeface="+mn-ea"/>
        <a:cs typeface="+mn-cs"/>
      </a:defRPr>
    </a:lvl4pPr>
    <a:lvl5pPr marL="1668986" algn="r" defTabSz="834493" rtl="1" eaLnBrk="1" latinLnBrk="0" hangingPunct="1">
      <a:defRPr sz="1643" kern="1200">
        <a:solidFill>
          <a:schemeClr val="tx1"/>
        </a:solidFill>
        <a:latin typeface="+mn-lt"/>
        <a:ea typeface="+mn-ea"/>
        <a:cs typeface="+mn-cs"/>
      </a:defRPr>
    </a:lvl5pPr>
    <a:lvl6pPr marL="2086233" algn="r" defTabSz="834493" rtl="1" eaLnBrk="1" latinLnBrk="0" hangingPunct="1">
      <a:defRPr sz="1643" kern="1200">
        <a:solidFill>
          <a:schemeClr val="tx1"/>
        </a:solidFill>
        <a:latin typeface="+mn-lt"/>
        <a:ea typeface="+mn-ea"/>
        <a:cs typeface="+mn-cs"/>
      </a:defRPr>
    </a:lvl6pPr>
    <a:lvl7pPr marL="2503480" algn="r" defTabSz="834493" rtl="1" eaLnBrk="1" latinLnBrk="0" hangingPunct="1">
      <a:defRPr sz="1643" kern="1200">
        <a:solidFill>
          <a:schemeClr val="tx1"/>
        </a:solidFill>
        <a:latin typeface="+mn-lt"/>
        <a:ea typeface="+mn-ea"/>
        <a:cs typeface="+mn-cs"/>
      </a:defRPr>
    </a:lvl7pPr>
    <a:lvl8pPr marL="2920727" algn="r" defTabSz="834493" rtl="1" eaLnBrk="1" latinLnBrk="0" hangingPunct="1">
      <a:defRPr sz="1643" kern="1200">
        <a:solidFill>
          <a:schemeClr val="tx1"/>
        </a:solidFill>
        <a:latin typeface="+mn-lt"/>
        <a:ea typeface="+mn-ea"/>
        <a:cs typeface="+mn-cs"/>
      </a:defRPr>
    </a:lvl8pPr>
    <a:lvl9pPr marL="3337973" algn="r" defTabSz="834493" rtl="1" eaLnBrk="1" latinLnBrk="0" hangingPunct="1">
      <a:defRPr sz="16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3074" y="995577"/>
            <a:ext cx="8478441" cy="2117890"/>
          </a:xfrm>
        </p:spPr>
        <p:txBody>
          <a:bodyPr anchor="b"/>
          <a:lstStyle>
            <a:lvl1pPr algn="ctr">
              <a:defRPr sz="53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074" y="3195141"/>
            <a:ext cx="8478441" cy="1468722"/>
          </a:xfrm>
        </p:spPr>
        <p:txBody>
          <a:bodyPr/>
          <a:lstStyle>
            <a:lvl1pPr marL="0" indent="0" algn="ctr">
              <a:buNone/>
              <a:defRPr sz="2129"/>
            </a:lvl1pPr>
            <a:lvl2pPr marL="405536" indent="0" algn="ctr">
              <a:buNone/>
              <a:defRPr sz="1774"/>
            </a:lvl2pPr>
            <a:lvl3pPr marL="811073" indent="0" algn="ctr">
              <a:buNone/>
              <a:defRPr sz="1597"/>
            </a:lvl3pPr>
            <a:lvl4pPr marL="1216609" indent="0" algn="ctr">
              <a:buNone/>
              <a:defRPr sz="1419"/>
            </a:lvl4pPr>
            <a:lvl5pPr marL="1622146" indent="0" algn="ctr">
              <a:buNone/>
              <a:defRPr sz="1419"/>
            </a:lvl5pPr>
            <a:lvl6pPr marL="2027682" indent="0" algn="ctr">
              <a:buNone/>
              <a:defRPr sz="1419"/>
            </a:lvl6pPr>
            <a:lvl7pPr marL="2433218" indent="0" algn="ctr">
              <a:buNone/>
              <a:defRPr sz="1419"/>
            </a:lvl7pPr>
            <a:lvl8pPr marL="2838755" indent="0" algn="ctr">
              <a:buNone/>
              <a:defRPr sz="1419"/>
            </a:lvl8pPr>
            <a:lvl9pPr marL="3244291" indent="0" algn="ctr">
              <a:buNone/>
              <a:defRPr sz="141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35F-8F12-4890-86FE-BE2C3D6018C4}" type="datetimeFigureOut">
              <a:rPr lang="fa-IR" smtClean="0"/>
              <a:t>17/05/1445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410C-4BAC-48C9-873A-849312B8F8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3402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35F-8F12-4890-86FE-BE2C3D6018C4}" type="datetimeFigureOut">
              <a:rPr lang="fa-IR" smtClean="0"/>
              <a:t>17/05/1445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410C-4BAC-48C9-873A-849312B8F8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5342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89846" y="323879"/>
            <a:ext cx="2437552" cy="51553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190" y="323879"/>
            <a:ext cx="7171348" cy="51553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35F-8F12-4890-86FE-BE2C3D6018C4}" type="datetimeFigureOut">
              <a:rPr lang="fa-IR" smtClean="0"/>
              <a:t>17/05/1445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410C-4BAC-48C9-873A-849312B8F8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0654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35F-8F12-4890-86FE-BE2C3D6018C4}" type="datetimeFigureOut">
              <a:rPr lang="fa-IR" smtClean="0"/>
              <a:t>17/05/1445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410C-4BAC-48C9-873A-849312B8F8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966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303" y="1516602"/>
            <a:ext cx="9750207" cy="2530483"/>
          </a:xfrm>
        </p:spPr>
        <p:txBody>
          <a:bodyPr anchor="b"/>
          <a:lstStyle>
            <a:lvl1pPr>
              <a:defRPr sz="53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303" y="4071024"/>
            <a:ext cx="9750207" cy="1330721"/>
          </a:xfrm>
        </p:spPr>
        <p:txBody>
          <a:bodyPr/>
          <a:lstStyle>
            <a:lvl1pPr marL="0" indent="0">
              <a:buNone/>
              <a:defRPr sz="2129">
                <a:solidFill>
                  <a:schemeClr val="tx1">
                    <a:tint val="75000"/>
                  </a:schemeClr>
                </a:solidFill>
              </a:defRPr>
            </a:lvl1pPr>
            <a:lvl2pPr marL="405536" indent="0">
              <a:buNone/>
              <a:defRPr sz="1774">
                <a:solidFill>
                  <a:schemeClr val="tx1">
                    <a:tint val="75000"/>
                  </a:schemeClr>
                </a:solidFill>
              </a:defRPr>
            </a:lvl2pPr>
            <a:lvl3pPr marL="811073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3pPr>
            <a:lvl4pPr marL="1216609" indent="0">
              <a:buNone/>
              <a:defRPr sz="1419">
                <a:solidFill>
                  <a:schemeClr val="tx1">
                    <a:tint val="75000"/>
                  </a:schemeClr>
                </a:solidFill>
              </a:defRPr>
            </a:lvl4pPr>
            <a:lvl5pPr marL="1622146" indent="0">
              <a:buNone/>
              <a:defRPr sz="1419">
                <a:solidFill>
                  <a:schemeClr val="tx1">
                    <a:tint val="75000"/>
                  </a:schemeClr>
                </a:solidFill>
              </a:defRPr>
            </a:lvl5pPr>
            <a:lvl6pPr marL="2027682" indent="0">
              <a:buNone/>
              <a:defRPr sz="1419">
                <a:solidFill>
                  <a:schemeClr val="tx1">
                    <a:tint val="75000"/>
                  </a:schemeClr>
                </a:solidFill>
              </a:defRPr>
            </a:lvl6pPr>
            <a:lvl7pPr marL="2433218" indent="0">
              <a:buNone/>
              <a:defRPr sz="1419">
                <a:solidFill>
                  <a:schemeClr val="tx1">
                    <a:tint val="75000"/>
                  </a:schemeClr>
                </a:solidFill>
              </a:defRPr>
            </a:lvl7pPr>
            <a:lvl8pPr marL="2838755" indent="0">
              <a:buNone/>
              <a:defRPr sz="1419">
                <a:solidFill>
                  <a:schemeClr val="tx1">
                    <a:tint val="75000"/>
                  </a:schemeClr>
                </a:solidFill>
              </a:defRPr>
            </a:lvl8pPr>
            <a:lvl9pPr marL="3244291" indent="0">
              <a:buNone/>
              <a:defRPr sz="14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35F-8F12-4890-86FE-BE2C3D6018C4}" type="datetimeFigureOut">
              <a:rPr lang="fa-IR" smtClean="0"/>
              <a:t>17/05/1445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410C-4BAC-48C9-873A-849312B8F8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893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190" y="1619397"/>
            <a:ext cx="4804450" cy="38597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2948" y="1619397"/>
            <a:ext cx="4804450" cy="38597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35F-8F12-4890-86FE-BE2C3D6018C4}" type="datetimeFigureOut">
              <a:rPr lang="fa-IR" smtClean="0"/>
              <a:t>17/05/1445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410C-4BAC-48C9-873A-849312B8F8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938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663" y="323880"/>
            <a:ext cx="9750207" cy="11758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8663" y="1491254"/>
            <a:ext cx="4782370" cy="730840"/>
          </a:xfrm>
        </p:spPr>
        <p:txBody>
          <a:bodyPr anchor="b"/>
          <a:lstStyle>
            <a:lvl1pPr marL="0" indent="0">
              <a:buNone/>
              <a:defRPr sz="2129" b="1"/>
            </a:lvl1pPr>
            <a:lvl2pPr marL="405536" indent="0">
              <a:buNone/>
              <a:defRPr sz="1774" b="1"/>
            </a:lvl2pPr>
            <a:lvl3pPr marL="811073" indent="0">
              <a:buNone/>
              <a:defRPr sz="1597" b="1"/>
            </a:lvl3pPr>
            <a:lvl4pPr marL="1216609" indent="0">
              <a:buNone/>
              <a:defRPr sz="1419" b="1"/>
            </a:lvl4pPr>
            <a:lvl5pPr marL="1622146" indent="0">
              <a:buNone/>
              <a:defRPr sz="1419" b="1"/>
            </a:lvl5pPr>
            <a:lvl6pPr marL="2027682" indent="0">
              <a:buNone/>
              <a:defRPr sz="1419" b="1"/>
            </a:lvl6pPr>
            <a:lvl7pPr marL="2433218" indent="0">
              <a:buNone/>
              <a:defRPr sz="1419" b="1"/>
            </a:lvl7pPr>
            <a:lvl8pPr marL="2838755" indent="0">
              <a:buNone/>
              <a:defRPr sz="1419" b="1"/>
            </a:lvl8pPr>
            <a:lvl9pPr marL="3244291" indent="0">
              <a:buNone/>
              <a:defRPr sz="141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8663" y="2222094"/>
            <a:ext cx="4782370" cy="32683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22948" y="1491254"/>
            <a:ext cx="4805922" cy="730840"/>
          </a:xfrm>
        </p:spPr>
        <p:txBody>
          <a:bodyPr anchor="b"/>
          <a:lstStyle>
            <a:lvl1pPr marL="0" indent="0">
              <a:buNone/>
              <a:defRPr sz="2129" b="1"/>
            </a:lvl1pPr>
            <a:lvl2pPr marL="405536" indent="0">
              <a:buNone/>
              <a:defRPr sz="1774" b="1"/>
            </a:lvl2pPr>
            <a:lvl3pPr marL="811073" indent="0">
              <a:buNone/>
              <a:defRPr sz="1597" b="1"/>
            </a:lvl3pPr>
            <a:lvl4pPr marL="1216609" indent="0">
              <a:buNone/>
              <a:defRPr sz="1419" b="1"/>
            </a:lvl4pPr>
            <a:lvl5pPr marL="1622146" indent="0">
              <a:buNone/>
              <a:defRPr sz="1419" b="1"/>
            </a:lvl5pPr>
            <a:lvl6pPr marL="2027682" indent="0">
              <a:buNone/>
              <a:defRPr sz="1419" b="1"/>
            </a:lvl6pPr>
            <a:lvl7pPr marL="2433218" indent="0">
              <a:buNone/>
              <a:defRPr sz="1419" b="1"/>
            </a:lvl7pPr>
            <a:lvl8pPr marL="2838755" indent="0">
              <a:buNone/>
              <a:defRPr sz="1419" b="1"/>
            </a:lvl8pPr>
            <a:lvl9pPr marL="3244291" indent="0">
              <a:buNone/>
              <a:defRPr sz="141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2948" y="2222094"/>
            <a:ext cx="4805922" cy="32683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35F-8F12-4890-86FE-BE2C3D6018C4}" type="datetimeFigureOut">
              <a:rPr lang="fa-IR" smtClean="0"/>
              <a:t>17/05/1445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410C-4BAC-48C9-873A-849312B8F8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921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35F-8F12-4890-86FE-BE2C3D6018C4}" type="datetimeFigureOut">
              <a:rPr lang="fa-IR" smtClean="0"/>
              <a:t>17/05/1445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410C-4BAC-48C9-873A-849312B8F8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7098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35F-8F12-4890-86FE-BE2C3D6018C4}" type="datetimeFigureOut">
              <a:rPr lang="fa-IR" smtClean="0"/>
              <a:t>17/05/1445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410C-4BAC-48C9-873A-849312B8F8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139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663" y="405553"/>
            <a:ext cx="3646024" cy="1419437"/>
          </a:xfrm>
        </p:spPr>
        <p:txBody>
          <a:bodyPr anchor="b"/>
          <a:lstStyle>
            <a:lvl1pPr>
              <a:defRPr sz="28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5922" y="875883"/>
            <a:ext cx="5722948" cy="4323086"/>
          </a:xfrm>
        </p:spPr>
        <p:txBody>
          <a:bodyPr/>
          <a:lstStyle>
            <a:lvl1pPr>
              <a:defRPr sz="2838"/>
            </a:lvl1pPr>
            <a:lvl2pPr>
              <a:defRPr sz="2484"/>
            </a:lvl2pPr>
            <a:lvl3pPr>
              <a:defRPr sz="2129"/>
            </a:lvl3pPr>
            <a:lvl4pPr>
              <a:defRPr sz="1774"/>
            </a:lvl4pPr>
            <a:lvl5pPr>
              <a:defRPr sz="1774"/>
            </a:lvl5pPr>
            <a:lvl6pPr>
              <a:defRPr sz="1774"/>
            </a:lvl6pPr>
            <a:lvl7pPr>
              <a:defRPr sz="1774"/>
            </a:lvl7pPr>
            <a:lvl8pPr>
              <a:defRPr sz="1774"/>
            </a:lvl8pPr>
            <a:lvl9pPr>
              <a:defRPr sz="177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663" y="1824990"/>
            <a:ext cx="3646024" cy="3381020"/>
          </a:xfrm>
        </p:spPr>
        <p:txBody>
          <a:bodyPr/>
          <a:lstStyle>
            <a:lvl1pPr marL="0" indent="0">
              <a:buNone/>
              <a:defRPr sz="1419"/>
            </a:lvl1pPr>
            <a:lvl2pPr marL="405536" indent="0">
              <a:buNone/>
              <a:defRPr sz="1242"/>
            </a:lvl2pPr>
            <a:lvl3pPr marL="811073" indent="0">
              <a:buNone/>
              <a:defRPr sz="1064"/>
            </a:lvl3pPr>
            <a:lvl4pPr marL="1216609" indent="0">
              <a:buNone/>
              <a:defRPr sz="887"/>
            </a:lvl4pPr>
            <a:lvl5pPr marL="1622146" indent="0">
              <a:buNone/>
              <a:defRPr sz="887"/>
            </a:lvl5pPr>
            <a:lvl6pPr marL="2027682" indent="0">
              <a:buNone/>
              <a:defRPr sz="887"/>
            </a:lvl6pPr>
            <a:lvl7pPr marL="2433218" indent="0">
              <a:buNone/>
              <a:defRPr sz="887"/>
            </a:lvl7pPr>
            <a:lvl8pPr marL="2838755" indent="0">
              <a:buNone/>
              <a:defRPr sz="887"/>
            </a:lvl8pPr>
            <a:lvl9pPr marL="3244291" indent="0">
              <a:buNone/>
              <a:defRPr sz="88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35F-8F12-4890-86FE-BE2C3D6018C4}" type="datetimeFigureOut">
              <a:rPr lang="fa-IR" smtClean="0"/>
              <a:t>17/05/1445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410C-4BAC-48C9-873A-849312B8F8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380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663" y="405553"/>
            <a:ext cx="3646024" cy="1419437"/>
          </a:xfrm>
        </p:spPr>
        <p:txBody>
          <a:bodyPr anchor="b"/>
          <a:lstStyle>
            <a:lvl1pPr>
              <a:defRPr sz="28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05922" y="875883"/>
            <a:ext cx="5722948" cy="4323086"/>
          </a:xfrm>
        </p:spPr>
        <p:txBody>
          <a:bodyPr anchor="t"/>
          <a:lstStyle>
            <a:lvl1pPr marL="0" indent="0">
              <a:buNone/>
              <a:defRPr sz="2838"/>
            </a:lvl1pPr>
            <a:lvl2pPr marL="405536" indent="0">
              <a:buNone/>
              <a:defRPr sz="2484"/>
            </a:lvl2pPr>
            <a:lvl3pPr marL="811073" indent="0">
              <a:buNone/>
              <a:defRPr sz="2129"/>
            </a:lvl3pPr>
            <a:lvl4pPr marL="1216609" indent="0">
              <a:buNone/>
              <a:defRPr sz="1774"/>
            </a:lvl4pPr>
            <a:lvl5pPr marL="1622146" indent="0">
              <a:buNone/>
              <a:defRPr sz="1774"/>
            </a:lvl5pPr>
            <a:lvl6pPr marL="2027682" indent="0">
              <a:buNone/>
              <a:defRPr sz="1774"/>
            </a:lvl6pPr>
            <a:lvl7pPr marL="2433218" indent="0">
              <a:buNone/>
              <a:defRPr sz="1774"/>
            </a:lvl7pPr>
            <a:lvl8pPr marL="2838755" indent="0">
              <a:buNone/>
              <a:defRPr sz="1774"/>
            </a:lvl8pPr>
            <a:lvl9pPr marL="3244291" indent="0">
              <a:buNone/>
              <a:defRPr sz="177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663" y="1824990"/>
            <a:ext cx="3646024" cy="3381020"/>
          </a:xfrm>
        </p:spPr>
        <p:txBody>
          <a:bodyPr/>
          <a:lstStyle>
            <a:lvl1pPr marL="0" indent="0">
              <a:buNone/>
              <a:defRPr sz="1419"/>
            </a:lvl1pPr>
            <a:lvl2pPr marL="405536" indent="0">
              <a:buNone/>
              <a:defRPr sz="1242"/>
            </a:lvl2pPr>
            <a:lvl3pPr marL="811073" indent="0">
              <a:buNone/>
              <a:defRPr sz="1064"/>
            </a:lvl3pPr>
            <a:lvl4pPr marL="1216609" indent="0">
              <a:buNone/>
              <a:defRPr sz="887"/>
            </a:lvl4pPr>
            <a:lvl5pPr marL="1622146" indent="0">
              <a:buNone/>
              <a:defRPr sz="887"/>
            </a:lvl5pPr>
            <a:lvl6pPr marL="2027682" indent="0">
              <a:buNone/>
              <a:defRPr sz="887"/>
            </a:lvl6pPr>
            <a:lvl7pPr marL="2433218" indent="0">
              <a:buNone/>
              <a:defRPr sz="887"/>
            </a:lvl7pPr>
            <a:lvl8pPr marL="2838755" indent="0">
              <a:buNone/>
              <a:defRPr sz="887"/>
            </a:lvl8pPr>
            <a:lvl9pPr marL="3244291" indent="0">
              <a:buNone/>
              <a:defRPr sz="88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535F-8F12-4890-86FE-BE2C3D6018C4}" type="datetimeFigureOut">
              <a:rPr lang="fa-IR" smtClean="0"/>
              <a:t>17/05/1445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410C-4BAC-48C9-873A-849312B8F8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6129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191" y="323880"/>
            <a:ext cx="9750207" cy="11758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191" y="1619397"/>
            <a:ext cx="9750207" cy="3859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91" y="5638319"/>
            <a:ext cx="2543532" cy="323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3535F-8F12-4890-86FE-BE2C3D6018C4}" type="datetimeFigureOut">
              <a:rPr lang="fa-IR" smtClean="0"/>
              <a:t>17/05/1445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4645" y="5638319"/>
            <a:ext cx="3815298" cy="323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83865" y="5638319"/>
            <a:ext cx="2543532" cy="3238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B410C-4BAC-48C9-873A-849312B8F8A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454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1073" rtl="1" eaLnBrk="1" latinLnBrk="0" hangingPunct="1">
        <a:lnSpc>
          <a:spcPct val="90000"/>
        </a:lnSpc>
        <a:spcBef>
          <a:spcPct val="0"/>
        </a:spcBef>
        <a:buNone/>
        <a:defRPr sz="39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768" indent="-202768" algn="r" defTabSz="811073" rtl="1" eaLnBrk="1" latinLnBrk="0" hangingPunct="1">
        <a:lnSpc>
          <a:spcPct val="90000"/>
        </a:lnSpc>
        <a:spcBef>
          <a:spcPts val="887"/>
        </a:spcBef>
        <a:buFont typeface="Arial" panose="020B0604020202020204" pitchFamily="34" charset="0"/>
        <a:buChar char="•"/>
        <a:defRPr sz="2484" kern="1200">
          <a:solidFill>
            <a:schemeClr val="tx1"/>
          </a:solidFill>
          <a:latin typeface="+mn-lt"/>
          <a:ea typeface="+mn-ea"/>
          <a:cs typeface="+mn-cs"/>
        </a:defRPr>
      </a:lvl1pPr>
      <a:lvl2pPr marL="608305" indent="-202768" algn="r" defTabSz="811073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9" kern="1200">
          <a:solidFill>
            <a:schemeClr val="tx1"/>
          </a:solidFill>
          <a:latin typeface="+mn-lt"/>
          <a:ea typeface="+mn-ea"/>
          <a:cs typeface="+mn-cs"/>
        </a:defRPr>
      </a:lvl2pPr>
      <a:lvl3pPr marL="1013841" indent="-202768" algn="r" defTabSz="811073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3pPr>
      <a:lvl4pPr marL="1419377" indent="-202768" algn="r" defTabSz="811073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7" kern="1200">
          <a:solidFill>
            <a:schemeClr val="tx1"/>
          </a:solidFill>
          <a:latin typeface="+mn-lt"/>
          <a:ea typeface="+mn-ea"/>
          <a:cs typeface="+mn-cs"/>
        </a:defRPr>
      </a:lvl4pPr>
      <a:lvl5pPr marL="1824914" indent="-202768" algn="r" defTabSz="811073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7" kern="1200">
          <a:solidFill>
            <a:schemeClr val="tx1"/>
          </a:solidFill>
          <a:latin typeface="+mn-lt"/>
          <a:ea typeface="+mn-ea"/>
          <a:cs typeface="+mn-cs"/>
        </a:defRPr>
      </a:lvl5pPr>
      <a:lvl6pPr marL="2230450" indent="-202768" algn="r" defTabSz="811073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7" kern="1200">
          <a:solidFill>
            <a:schemeClr val="tx1"/>
          </a:solidFill>
          <a:latin typeface="+mn-lt"/>
          <a:ea typeface="+mn-ea"/>
          <a:cs typeface="+mn-cs"/>
        </a:defRPr>
      </a:lvl6pPr>
      <a:lvl7pPr marL="2635987" indent="-202768" algn="r" defTabSz="811073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7" kern="1200">
          <a:solidFill>
            <a:schemeClr val="tx1"/>
          </a:solidFill>
          <a:latin typeface="+mn-lt"/>
          <a:ea typeface="+mn-ea"/>
          <a:cs typeface="+mn-cs"/>
        </a:defRPr>
      </a:lvl7pPr>
      <a:lvl8pPr marL="3041523" indent="-202768" algn="r" defTabSz="811073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7" kern="1200">
          <a:solidFill>
            <a:schemeClr val="tx1"/>
          </a:solidFill>
          <a:latin typeface="+mn-lt"/>
          <a:ea typeface="+mn-ea"/>
          <a:cs typeface="+mn-cs"/>
        </a:defRPr>
      </a:lvl8pPr>
      <a:lvl9pPr marL="3447059" indent="-202768" algn="r" defTabSz="811073" rtl="1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811073" rtl="1" eaLnBrk="1" latinLnBrk="0" hangingPunct="1">
        <a:defRPr sz="1597" kern="1200">
          <a:solidFill>
            <a:schemeClr val="tx1"/>
          </a:solidFill>
          <a:latin typeface="+mn-lt"/>
          <a:ea typeface="+mn-ea"/>
          <a:cs typeface="+mn-cs"/>
        </a:defRPr>
      </a:lvl1pPr>
      <a:lvl2pPr marL="405536" algn="r" defTabSz="811073" rtl="1" eaLnBrk="1" latinLnBrk="0" hangingPunct="1">
        <a:defRPr sz="1597" kern="1200">
          <a:solidFill>
            <a:schemeClr val="tx1"/>
          </a:solidFill>
          <a:latin typeface="+mn-lt"/>
          <a:ea typeface="+mn-ea"/>
          <a:cs typeface="+mn-cs"/>
        </a:defRPr>
      </a:lvl2pPr>
      <a:lvl3pPr marL="811073" algn="r" defTabSz="811073" rtl="1" eaLnBrk="1" latinLnBrk="0" hangingPunct="1">
        <a:defRPr sz="1597" kern="1200">
          <a:solidFill>
            <a:schemeClr val="tx1"/>
          </a:solidFill>
          <a:latin typeface="+mn-lt"/>
          <a:ea typeface="+mn-ea"/>
          <a:cs typeface="+mn-cs"/>
        </a:defRPr>
      </a:lvl3pPr>
      <a:lvl4pPr marL="1216609" algn="r" defTabSz="811073" rtl="1" eaLnBrk="1" latinLnBrk="0" hangingPunct="1">
        <a:defRPr sz="1597" kern="1200">
          <a:solidFill>
            <a:schemeClr val="tx1"/>
          </a:solidFill>
          <a:latin typeface="+mn-lt"/>
          <a:ea typeface="+mn-ea"/>
          <a:cs typeface="+mn-cs"/>
        </a:defRPr>
      </a:lvl4pPr>
      <a:lvl5pPr marL="1622146" algn="r" defTabSz="811073" rtl="1" eaLnBrk="1" latinLnBrk="0" hangingPunct="1">
        <a:defRPr sz="1597" kern="1200">
          <a:solidFill>
            <a:schemeClr val="tx1"/>
          </a:solidFill>
          <a:latin typeface="+mn-lt"/>
          <a:ea typeface="+mn-ea"/>
          <a:cs typeface="+mn-cs"/>
        </a:defRPr>
      </a:lvl5pPr>
      <a:lvl6pPr marL="2027682" algn="r" defTabSz="811073" rtl="1" eaLnBrk="1" latinLnBrk="0" hangingPunct="1">
        <a:defRPr sz="1597" kern="1200">
          <a:solidFill>
            <a:schemeClr val="tx1"/>
          </a:solidFill>
          <a:latin typeface="+mn-lt"/>
          <a:ea typeface="+mn-ea"/>
          <a:cs typeface="+mn-cs"/>
        </a:defRPr>
      </a:lvl6pPr>
      <a:lvl7pPr marL="2433218" algn="r" defTabSz="811073" rtl="1" eaLnBrk="1" latinLnBrk="0" hangingPunct="1">
        <a:defRPr sz="1597" kern="1200">
          <a:solidFill>
            <a:schemeClr val="tx1"/>
          </a:solidFill>
          <a:latin typeface="+mn-lt"/>
          <a:ea typeface="+mn-ea"/>
          <a:cs typeface="+mn-cs"/>
        </a:defRPr>
      </a:lvl7pPr>
      <a:lvl8pPr marL="2838755" algn="r" defTabSz="811073" rtl="1" eaLnBrk="1" latinLnBrk="0" hangingPunct="1">
        <a:defRPr sz="1597" kern="1200">
          <a:solidFill>
            <a:schemeClr val="tx1"/>
          </a:solidFill>
          <a:latin typeface="+mn-lt"/>
          <a:ea typeface="+mn-ea"/>
          <a:cs typeface="+mn-cs"/>
        </a:defRPr>
      </a:lvl8pPr>
      <a:lvl9pPr marL="3244291" algn="r" defTabSz="811073" rtl="1" eaLnBrk="1" latinLnBrk="0" hangingPunct="1">
        <a:defRPr sz="15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2544" y="276044"/>
            <a:ext cx="591700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solidFill>
                  <a:srgbClr val="FFFF00"/>
                </a:solidFill>
                <a:cs typeface="B Titr" panose="00000700000000000000" pitchFamily="2" charset="-78"/>
              </a:rPr>
              <a:t>شبکه بهداشت و درمان </a:t>
            </a:r>
            <a:r>
              <a:rPr lang="fa-IR" sz="2800" dirty="0" smtClean="0">
                <a:solidFill>
                  <a:srgbClr val="FFFF00"/>
                </a:solidFill>
                <a:cs typeface="B Titr" panose="00000700000000000000" pitchFamily="2" charset="-78"/>
              </a:rPr>
              <a:t>شهرستان</a:t>
            </a:r>
            <a:r>
              <a:rPr lang="fa-IR" sz="3200" dirty="0" smtClean="0">
                <a:solidFill>
                  <a:srgbClr val="FFFF00"/>
                </a:solidFill>
                <a:cs typeface="B Titr" panose="00000700000000000000" pitchFamily="2" charset="-78"/>
              </a:rPr>
              <a:t> کازرون</a:t>
            </a:r>
            <a:endParaRPr lang="fa-IR" sz="32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6263" y="4385166"/>
            <a:ext cx="10972799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800" dirty="0" smtClean="0">
                <a:solidFill>
                  <a:srgbClr val="FFFF00"/>
                </a:solidFill>
                <a:cs typeface="B Titr" panose="00000700000000000000" pitchFamily="2" charset="-78"/>
              </a:rPr>
              <a:t>برای ارزیابی فشارخون و قندخون به صورت </a:t>
            </a: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رایگان</a:t>
            </a:r>
            <a:r>
              <a:rPr lang="fa-IR" sz="2800" dirty="0" smtClean="0">
                <a:solidFill>
                  <a:srgbClr val="FFFF00"/>
                </a:solidFill>
                <a:cs typeface="B Titr" panose="00000700000000000000" pitchFamily="2" charset="-78"/>
              </a:rPr>
              <a:t> به مراکز خدمات جامع سلامت، پایگاه های سلامت، خانه های بهداشت و پایگاه های پزشک خانواده مراجعه نمایید. </a:t>
            </a:r>
            <a:endParaRPr lang="fa-IR" sz="28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061714" y="1906438"/>
            <a:ext cx="4175185" cy="5693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Titr" panose="00000700000000000000" pitchFamily="2" charset="-78"/>
              </a:rPr>
              <a:t>20 آبان ماه تا 20 دی ماه 1402</a:t>
            </a:r>
            <a:endParaRPr lang="fa-IR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7852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7000">
        <p15:prstTrans prst="curtains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11547" y="2096219"/>
            <a:ext cx="4123427" cy="5693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Titr" panose="00000700000000000000" pitchFamily="2" charset="-78"/>
              </a:rPr>
              <a:t>20 آبان ماه تا 20 دی ماه 1402</a:t>
            </a:r>
            <a:endParaRPr lang="fa-IR" sz="2400" dirty="0">
              <a:cs typeface="B Titr" panose="00000700000000000000" pitchFamily="2" charset="-78"/>
            </a:endParaRPr>
          </a:p>
        </p:txBody>
      </p:sp>
      <p:sp>
        <p:nvSpPr>
          <p:cNvPr id="5" name="Explosion 2 4"/>
          <p:cNvSpPr/>
          <p:nvPr/>
        </p:nvSpPr>
        <p:spPr>
          <a:xfrm rot="20535432">
            <a:off x="120771" y="362309"/>
            <a:ext cx="2932980" cy="201858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Titr" panose="00000700000000000000" pitchFamily="2" charset="-78"/>
              </a:rPr>
              <a:t>رایگان </a:t>
            </a:r>
            <a:endParaRPr lang="fa-IR" sz="32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828" y="5132717"/>
            <a:ext cx="519885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شبکه بهداشت و درمان شهرستان کازرون</a:t>
            </a:r>
            <a:endParaRPr lang="fa-IR" sz="28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169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6000">
        <p14:doors dir="vert"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9000" r="-5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901" y="1831747"/>
            <a:ext cx="7410091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برای ارزیابی فشارخون و قندخون به صورت </a:t>
            </a:r>
            <a:r>
              <a:rPr lang="fa-IR" sz="2400" dirty="0" smtClean="0">
                <a:solidFill>
                  <a:srgbClr val="FF0000"/>
                </a:solidFill>
                <a:cs typeface="B Titr" panose="00000700000000000000" pitchFamily="2" charset="-78"/>
              </a:rPr>
              <a:t>رایگان</a:t>
            </a:r>
            <a:r>
              <a:rPr lang="fa-IR" sz="2400" dirty="0" smtClean="0">
                <a:cs typeface="B Titr" panose="00000700000000000000" pitchFamily="2" charset="-78"/>
              </a:rPr>
              <a:t> به مراکز خدمات جامع سلامت، پایگاه های سلامت، خانه های بهداشت و پایگاه های پزشک خانواده مراجعه نمایید. </a:t>
            </a:r>
            <a:endParaRPr lang="fa-IR" sz="2400" dirty="0">
              <a:cs typeface="B Titr" panose="000007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32119" y="1337096"/>
            <a:ext cx="2570673" cy="5693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Titr" panose="00000700000000000000" pitchFamily="2" charset="-78"/>
              </a:rPr>
              <a:t>افراد بالای 18 سال</a:t>
            </a:r>
            <a:endParaRPr lang="fa-IR" sz="2400" dirty="0"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3865" y="4710023"/>
            <a:ext cx="519885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شبکه بهداشت و درمان شهرستان کازرون</a:t>
            </a:r>
            <a:endParaRPr lang="fa-IR" sz="28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16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 invX="1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97</Words>
  <Application>Microsoft Office PowerPoint</Application>
  <PresentationFormat>Custom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فاطمه بنیادی</dc:creator>
  <cp:lastModifiedBy>فاطمه بنیادی</cp:lastModifiedBy>
  <cp:revision>14</cp:revision>
  <dcterms:created xsi:type="dcterms:W3CDTF">2023-11-29T05:22:17Z</dcterms:created>
  <dcterms:modified xsi:type="dcterms:W3CDTF">2023-11-29T06:20:32Z</dcterms:modified>
</cp:coreProperties>
</file>